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56" r:id="rId2"/>
    <p:sldId id="257" r:id="rId3"/>
    <p:sldId id="258" r:id="rId4"/>
    <p:sldId id="271" r:id="rId5"/>
    <p:sldId id="270" r:id="rId6"/>
    <p:sldId id="272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FE9250-31FD-4A5C-9AC4-7DBA75FC778F}">
          <p14:sldIdLst>
            <p14:sldId id="256"/>
            <p14:sldId id="257"/>
            <p14:sldId id="258"/>
            <p14:sldId id="271"/>
            <p14:sldId id="270"/>
            <p14:sldId id="272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2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1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1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5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4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1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2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0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0CF29-70AE-4E4A-A8D9-2C036C15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489764"/>
            <a:ext cx="3630196" cy="4840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23A8C9-18B3-4AB3-B75B-A5C3D6157B59}"/>
              </a:ext>
            </a:extLst>
          </p:cNvPr>
          <p:cNvSpPr txBox="1"/>
          <p:nvPr/>
        </p:nvSpPr>
        <p:spPr>
          <a:xfrm>
            <a:off x="2570921" y="408705"/>
            <a:ext cx="602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7200" dirty="0">
                <a:latin typeface="Phetsarath OT" panose="02000500000000020004" pitchFamily="2" charset="0"/>
                <a:cs typeface="Phetsarath OT" panose="02000500000000020004" pitchFamily="2" charset="0"/>
              </a:rPr>
              <a:t>ຟີຊິກສາດ ມ 7</a:t>
            </a:r>
            <a:endParaRPr lang="en-US" sz="72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67FF1-A5FC-401A-B944-AB87EDB4396B}"/>
              </a:ext>
            </a:extLst>
          </p:cNvPr>
          <p:cNvSpPr txBox="1"/>
          <p:nvPr/>
        </p:nvSpPr>
        <p:spPr>
          <a:xfrm>
            <a:off x="1139685" y="2024267"/>
            <a:ext cx="6824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ພາກທີ່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: ໄຟຟ້າສະຫຼັບ</a:t>
            </a:r>
          </a:p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  <a:endParaRPr lang="en-US" sz="32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CBB03-3AE7-4F36-A011-E3DA2CDB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8" y="4736171"/>
            <a:ext cx="4566300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BFE308-8779-4BFF-BC20-1439D3FD4C2C}"/>
              </a:ext>
            </a:extLst>
          </p:cNvPr>
          <p:cNvSpPr/>
          <p:nvPr/>
        </p:nvSpPr>
        <p:spPr>
          <a:xfrm>
            <a:off x="3096505" y="877049"/>
            <a:ext cx="750237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ວົງຈອນໄຟຟ້າກະແສສະຫຼັບທີ່ມີແຕ່ເຄື່ອງຕ້ານ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ວົງຈອນໄຟຟ້າກະແສສະຫຼັບທີ່ມີແຕ່ເຄື່ອງທ້ອນ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800" dirty="0">
                <a:latin typeface="Phetsarath OT" panose="02000500000000020004" pitchFamily="2" charset="0"/>
                <a:cs typeface="Phetsarath OT" panose="02000500000000020004" pitchFamily="2" charset="0"/>
              </a:rPr>
              <a:t>ວົງຈອນໄຟຟ້າກະແສສະຫຼັບທີ່ມີແຕ່ກໍ້ສາຍສະທ້ອນໄຟຟ້າ</a:t>
            </a:r>
          </a:p>
          <a:p>
            <a:endParaRPr lang="lo-LA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0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3843051" y="196334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0D3AA-F29C-4B20-825F-4474DA39B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1" t="24528" r="31522" b="69478"/>
          <a:stretch/>
        </p:blipFill>
        <p:spPr>
          <a:xfrm>
            <a:off x="662609" y="781109"/>
            <a:ext cx="5009322" cy="410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D9F29-D841-4879-A66D-2A94DB97D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65" t="47729" r="10000" b="19598"/>
          <a:stretch/>
        </p:blipFill>
        <p:spPr>
          <a:xfrm>
            <a:off x="3516398" y="1383422"/>
            <a:ext cx="3032811" cy="242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E708B-7439-4C57-8337-B06AB6BC7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3" t="41542" r="47066" b="52464"/>
          <a:stretch/>
        </p:blipFill>
        <p:spPr>
          <a:xfrm>
            <a:off x="662609" y="1422217"/>
            <a:ext cx="2317736" cy="556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FE251-FDCA-4254-9D05-D68F17897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52" t="47342" r="48152" b="46665"/>
          <a:stretch/>
        </p:blipFill>
        <p:spPr>
          <a:xfrm>
            <a:off x="662609" y="2210006"/>
            <a:ext cx="2263836" cy="5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2DF9E-2B12-4053-BFC5-769A07841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35" t="33808" r="27283" b="57298"/>
          <a:stretch/>
        </p:blipFill>
        <p:spPr>
          <a:xfrm>
            <a:off x="662609" y="2885993"/>
            <a:ext cx="1484243" cy="758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763B6-EFC8-447B-8531-A8DEF61D2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61" t="30226" r="40229" b="61243"/>
          <a:stretch/>
        </p:blipFill>
        <p:spPr>
          <a:xfrm>
            <a:off x="662609" y="4847164"/>
            <a:ext cx="3006737" cy="758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8F04F-A401-495F-8FEF-E40C89827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39" t="67642" r="38478" b="24233"/>
          <a:stretch/>
        </p:blipFill>
        <p:spPr>
          <a:xfrm>
            <a:off x="4029401" y="4875703"/>
            <a:ext cx="3285059" cy="758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5D700-CFE0-4C0B-BFBA-3EFE81863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87" t="26269" r="18478" b="69091"/>
          <a:stretch/>
        </p:blipFill>
        <p:spPr>
          <a:xfrm>
            <a:off x="662609" y="4209448"/>
            <a:ext cx="3611767" cy="410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853A25-F99C-41E6-B376-8049C33E09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52" t="32359" r="13152" b="27030"/>
          <a:stretch/>
        </p:blipFill>
        <p:spPr>
          <a:xfrm>
            <a:off x="6868096" y="1383422"/>
            <a:ext cx="5111870" cy="2526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B8E22-8B6B-4FB3-9D2B-BDFFE733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565" t="51595" r="33587" b="39257"/>
          <a:stretch/>
        </p:blipFill>
        <p:spPr>
          <a:xfrm>
            <a:off x="7977808" y="4832399"/>
            <a:ext cx="3285059" cy="7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4505660" y="342108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2439F-9DDB-4C7C-A7CD-8F08EB1E2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4" t="52562" r="8587" b="25398"/>
          <a:stretch/>
        </p:blipFill>
        <p:spPr>
          <a:xfrm>
            <a:off x="1630017" y="1152940"/>
            <a:ext cx="9343472" cy="18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4505660" y="342108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59F7A-C8A3-426E-BA4F-959755C8B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6" t="25108" r="28478" b="69479"/>
          <a:stretch/>
        </p:blipFill>
        <p:spPr>
          <a:xfrm>
            <a:off x="702365" y="834257"/>
            <a:ext cx="6109278" cy="451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5E93C-87C0-4D05-B308-65128CF2B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57" t="34582" r="9347" b="26752"/>
          <a:stretch/>
        </p:blipFill>
        <p:spPr>
          <a:xfrm>
            <a:off x="7712764" y="834257"/>
            <a:ext cx="3370192" cy="2796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DB1BA-8430-4F5B-A236-909F86B1B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21" t="62228" r="45001" b="32745"/>
          <a:stretch/>
        </p:blipFill>
        <p:spPr>
          <a:xfrm>
            <a:off x="702364" y="1502182"/>
            <a:ext cx="3660403" cy="64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C2ED0-9B5A-44FE-9723-92BCEF323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5" t="64362" r="41778" b="27434"/>
          <a:stretch/>
        </p:blipFill>
        <p:spPr>
          <a:xfrm>
            <a:off x="5263888" y="1547395"/>
            <a:ext cx="1547755" cy="609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816FCF-7D13-4CD8-A960-67BC63AA2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04" t="47342" r="29348" b="43213"/>
          <a:stretch/>
        </p:blipFill>
        <p:spPr>
          <a:xfrm>
            <a:off x="702365" y="2273396"/>
            <a:ext cx="4664765" cy="84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677ED-5C8F-4866-8770-3403B2607F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26" t="56768" r="44892" b="34336"/>
          <a:stretch/>
        </p:blipFill>
        <p:spPr>
          <a:xfrm>
            <a:off x="5820454" y="2331826"/>
            <a:ext cx="1424610" cy="728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41AF0-A413-4271-8DBB-9A98AE234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56" t="50000" r="18152" b="13799"/>
          <a:stretch/>
        </p:blipFill>
        <p:spPr>
          <a:xfrm>
            <a:off x="589446" y="3554544"/>
            <a:ext cx="6889468" cy="31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4505660" y="342108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21F22-7046-49F0-821E-9C84BB779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1" t="34388" r="8477" b="40866"/>
          <a:stretch/>
        </p:blipFill>
        <p:spPr>
          <a:xfrm>
            <a:off x="1152938" y="926883"/>
            <a:ext cx="10137913" cy="22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3776791" y="222839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95999-7C37-4A37-A496-D5B7EF5A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23949" r="22391" b="70058"/>
          <a:stretch/>
        </p:blipFill>
        <p:spPr>
          <a:xfrm>
            <a:off x="622852" y="807614"/>
            <a:ext cx="6252030" cy="420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CEE05-C0CD-4803-B17E-52C02CBFD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39" t="29942" r="7174" b="41639"/>
          <a:stretch/>
        </p:blipFill>
        <p:spPr>
          <a:xfrm>
            <a:off x="7249587" y="866520"/>
            <a:ext cx="3591340" cy="2432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48BB-AF27-4CAB-9D7A-869FF8EEE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44" t="51788" r="51848" b="42218"/>
          <a:stretch/>
        </p:blipFill>
        <p:spPr>
          <a:xfrm>
            <a:off x="622852" y="1597796"/>
            <a:ext cx="2600003" cy="694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4B303-DE14-4594-9020-96264D360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52" t="51982" r="30217" b="42025"/>
          <a:stretch/>
        </p:blipFill>
        <p:spPr>
          <a:xfrm>
            <a:off x="3445564" y="1597797"/>
            <a:ext cx="3429318" cy="69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B20DD-931B-47EF-B22D-D878EE184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61" t="26282" r="47717" b="69091"/>
          <a:stretch/>
        </p:blipFill>
        <p:spPr>
          <a:xfrm>
            <a:off x="622852" y="2671989"/>
            <a:ext cx="2279374" cy="657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A6C96-93E2-4946-B1F1-CE7FA003DA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74" t="57336" r="50978" b="33422"/>
          <a:stretch/>
        </p:blipFill>
        <p:spPr>
          <a:xfrm>
            <a:off x="4182348" y="2508221"/>
            <a:ext cx="1423322" cy="79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FF957-90DD-44DB-9968-990397E54F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17" t="36567" r="15326" b="26172"/>
          <a:stretch/>
        </p:blipFill>
        <p:spPr>
          <a:xfrm>
            <a:off x="622852" y="3678727"/>
            <a:ext cx="6626735" cy="29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6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80BE2-DB76-4C3B-82EF-DE6B1D24A27C}"/>
              </a:ext>
            </a:extLst>
          </p:cNvPr>
          <p:cNvSpPr/>
          <p:nvPr/>
        </p:nvSpPr>
        <p:spPr>
          <a:xfrm>
            <a:off x="3776791" y="222839"/>
            <a:ext cx="5473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3200" dirty="0">
                <a:latin typeface="Phetsarath OT" panose="02000500000000020004" pitchFamily="2" charset="0"/>
                <a:cs typeface="Phetsarath OT" panose="02000500000000020004" pitchFamily="2" charset="0"/>
              </a:rPr>
              <a:t>ບົດທີ່ 18: ວົງຈອນໄຟຟ້າກະແສສະຫຼັບ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2AE35-DF78-4C85-8C29-348DDE475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4" t="44635" r="6522" b="30812"/>
          <a:stretch/>
        </p:blipFill>
        <p:spPr>
          <a:xfrm>
            <a:off x="1204144" y="807614"/>
            <a:ext cx="10048911" cy="21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5761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43B33"/>
      </a:dk2>
      <a:lt2>
        <a:srgbClr val="BFD4C6"/>
      </a:lt2>
      <a:accent1>
        <a:srgbClr val="549E39"/>
      </a:accent1>
      <a:accent2>
        <a:srgbClr val="C7D157"/>
      </a:accent2>
      <a:accent3>
        <a:srgbClr val="F08F1C"/>
      </a:accent3>
      <a:accent4>
        <a:srgbClr val="D05745"/>
      </a:accent4>
      <a:accent5>
        <a:srgbClr val="558569"/>
      </a:accent5>
      <a:accent6>
        <a:srgbClr val="5E99A4"/>
      </a:accent6>
      <a:hlink>
        <a:srgbClr val="00AAD8"/>
      </a:hlink>
      <a:folHlink>
        <a:srgbClr val="6B6B6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5118000A-40C1-40FE-8820-36522233349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584</TotalTime>
  <Words>115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Phetsarath OT</vt:lpstr>
      <vt:lpstr>Times New Roman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Khamsone</dc:creator>
  <cp:lastModifiedBy>Khamsone</cp:lastModifiedBy>
  <cp:revision>76</cp:revision>
  <dcterms:created xsi:type="dcterms:W3CDTF">2020-03-15T00:03:03Z</dcterms:created>
  <dcterms:modified xsi:type="dcterms:W3CDTF">2020-03-16T05:01:52Z</dcterms:modified>
</cp:coreProperties>
</file>